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6" r:id="rId5"/>
  </p:sldIdLst>
  <p:sldSz cx="12192000" cy="6858000"/>
  <p:notesSz cx="6808788" cy="9940925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 userDrawn="1">
          <p15:clr>
            <a:srgbClr val="A4A3A4"/>
          </p15:clr>
        </p15:guide>
        <p15:guide id="2" pos="2145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F9EB579-E415-4427-B8A9-BE40FD3A0F24}" v="1" dt="2022-04-10T09:39:20.59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29" autoAdjust="0"/>
    <p:restoredTop sz="98261" autoAdjust="0"/>
  </p:normalViewPr>
  <p:slideViewPr>
    <p:cSldViewPr>
      <p:cViewPr varScale="1">
        <p:scale>
          <a:sx n="111" d="100"/>
          <a:sy n="111" d="100"/>
        </p:scale>
        <p:origin x="120" y="99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1848" y="-84"/>
      </p:cViewPr>
      <p:guideLst>
        <p:guide orient="horz" pos="3131"/>
        <p:guide pos="214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scalle Cup" userId="abbe84a0-611b-406e-b251-e8b4b71c069a" providerId="ADAL" clId="{4F9EB579-E415-4427-B8A9-BE40FD3A0F24}"/>
    <pc:docChg chg="modSld modNotesMaster">
      <pc:chgData name="Pascalle Cup" userId="abbe84a0-611b-406e-b251-e8b4b71c069a" providerId="ADAL" clId="{4F9EB579-E415-4427-B8A9-BE40FD3A0F24}" dt="2022-04-21T12:36:03.263" v="15" actId="1076"/>
      <pc:docMkLst>
        <pc:docMk/>
      </pc:docMkLst>
      <pc:sldChg chg="modSp mod modNotes">
        <pc:chgData name="Pascalle Cup" userId="abbe84a0-611b-406e-b251-e8b4b71c069a" providerId="ADAL" clId="{4F9EB579-E415-4427-B8A9-BE40FD3A0F24}" dt="2022-04-21T12:36:03.263" v="15" actId="1076"/>
        <pc:sldMkLst>
          <pc:docMk/>
          <pc:sldMk cId="0" sldId="256"/>
        </pc:sldMkLst>
        <pc:spChg chg="mod">
          <ac:chgData name="Pascalle Cup" userId="abbe84a0-611b-406e-b251-e8b4b71c069a" providerId="ADAL" clId="{4F9EB579-E415-4427-B8A9-BE40FD3A0F24}" dt="2022-04-21T12:35:57.080" v="12" actId="6549"/>
          <ac:spMkLst>
            <pc:docMk/>
            <pc:sldMk cId="0" sldId="256"/>
            <ac:spMk id="14342" creationId="{00000000-0000-0000-0000-000000000000}"/>
          </ac:spMkLst>
        </pc:spChg>
        <pc:spChg chg="mod">
          <ac:chgData name="Pascalle Cup" userId="abbe84a0-611b-406e-b251-e8b4b71c069a" providerId="ADAL" clId="{4F9EB579-E415-4427-B8A9-BE40FD3A0F24}" dt="2022-04-21T12:35:59.328" v="13" actId="1076"/>
          <ac:spMkLst>
            <pc:docMk/>
            <pc:sldMk cId="0" sldId="256"/>
            <ac:spMk id="14344" creationId="{00000000-0000-0000-0000-000000000000}"/>
          </ac:spMkLst>
        </pc:spChg>
        <pc:spChg chg="mod">
          <ac:chgData name="Pascalle Cup" userId="abbe84a0-611b-406e-b251-e8b4b71c069a" providerId="ADAL" clId="{4F9EB579-E415-4427-B8A9-BE40FD3A0F24}" dt="2022-04-21T12:35:51.778" v="10" actId="1076"/>
          <ac:spMkLst>
            <pc:docMk/>
            <pc:sldMk cId="0" sldId="256"/>
            <ac:spMk id="14346" creationId="{00000000-0000-0000-0000-000000000000}"/>
          </ac:spMkLst>
        </pc:spChg>
        <pc:picChg chg="mod">
          <ac:chgData name="Pascalle Cup" userId="abbe84a0-611b-406e-b251-e8b4b71c069a" providerId="ADAL" clId="{4F9EB579-E415-4427-B8A9-BE40FD3A0F24}" dt="2022-04-21T12:36:03.263" v="15" actId="1076"/>
          <ac:picMkLst>
            <pc:docMk/>
            <pc:sldMk cId="0" sldId="256"/>
            <ac:picMk id="24" creationId="{00000000-0000-0000-0000-000000000000}"/>
          </ac:picMkLst>
        </pc:picChg>
        <pc:picChg chg="mod">
          <ac:chgData name="Pascalle Cup" userId="abbe84a0-611b-406e-b251-e8b4b71c069a" providerId="ADAL" clId="{4F9EB579-E415-4427-B8A9-BE40FD3A0F24}" dt="2022-04-21T12:36:01.736" v="14" actId="1076"/>
          <ac:picMkLst>
            <pc:docMk/>
            <pc:sldMk cId="0" sldId="256"/>
            <ac:picMk id="25" creationId="{00000000-0000-0000-0000-000000000000}"/>
          </ac:picMkLst>
        </pc:picChg>
      </pc:sldChg>
    </pc:docChg>
  </pc:docChgLst>
  <pc:docChgLst>
    <pc:chgData name="Marieke Drabbe" userId="b9b1a049-6b87-453c-9d4e-1b3ea0ffd634" providerId="ADAL" clId="{9C2EE3D4-E557-4A2E-B03F-98126F4B2D2A}"/>
    <pc:docChg chg="custSel modSld">
      <pc:chgData name="Marieke Drabbe" userId="b9b1a049-6b87-453c-9d4e-1b3ea0ffd634" providerId="ADAL" clId="{9C2EE3D4-E557-4A2E-B03F-98126F4B2D2A}" dt="2021-08-09T19:37:01.087" v="186" actId="1076"/>
      <pc:docMkLst>
        <pc:docMk/>
      </pc:docMkLst>
      <pc:sldChg chg="delSp modSp mod setBg">
        <pc:chgData name="Marieke Drabbe" userId="b9b1a049-6b87-453c-9d4e-1b3ea0ffd634" providerId="ADAL" clId="{9C2EE3D4-E557-4A2E-B03F-98126F4B2D2A}" dt="2021-08-09T19:37:01.087" v="186" actId="1076"/>
        <pc:sldMkLst>
          <pc:docMk/>
          <pc:sldMk cId="0" sldId="256"/>
        </pc:sldMkLst>
        <pc:spChg chg="del">
          <ac:chgData name="Marieke Drabbe" userId="b9b1a049-6b87-453c-9d4e-1b3ea0ffd634" providerId="ADAL" clId="{9C2EE3D4-E557-4A2E-B03F-98126F4B2D2A}" dt="2021-08-09T19:23:55.097" v="1" actId="478"/>
          <ac:spMkLst>
            <pc:docMk/>
            <pc:sldMk cId="0" sldId="256"/>
            <ac:spMk id="4" creationId="{00000000-0000-0000-0000-000000000000}"/>
          </ac:spMkLst>
        </pc:spChg>
        <pc:spChg chg="del mod">
          <ac:chgData name="Marieke Drabbe" userId="b9b1a049-6b87-453c-9d4e-1b3ea0ffd634" providerId="ADAL" clId="{9C2EE3D4-E557-4A2E-B03F-98126F4B2D2A}" dt="2021-08-09T19:23:58.600" v="5" actId="478"/>
          <ac:spMkLst>
            <pc:docMk/>
            <pc:sldMk cId="0" sldId="256"/>
            <ac:spMk id="17" creationId="{00000000-0000-0000-0000-000000000000}"/>
          </ac:spMkLst>
        </pc:spChg>
        <pc:spChg chg="mod">
          <ac:chgData name="Marieke Drabbe" userId="b9b1a049-6b87-453c-9d4e-1b3ea0ffd634" providerId="ADAL" clId="{9C2EE3D4-E557-4A2E-B03F-98126F4B2D2A}" dt="2021-08-09T19:35:19.517" v="172" actId="14100"/>
          <ac:spMkLst>
            <pc:docMk/>
            <pc:sldMk cId="0" sldId="256"/>
            <ac:spMk id="26" creationId="{00000000-0000-0000-0000-000000000000}"/>
          </ac:spMkLst>
        </pc:spChg>
        <pc:spChg chg="mod">
          <ac:chgData name="Marieke Drabbe" userId="b9b1a049-6b87-453c-9d4e-1b3ea0ffd634" providerId="ADAL" clId="{9C2EE3D4-E557-4A2E-B03F-98126F4B2D2A}" dt="2021-08-09T19:35:08.241" v="170" actId="14100"/>
          <ac:spMkLst>
            <pc:docMk/>
            <pc:sldMk cId="0" sldId="256"/>
            <ac:spMk id="14339" creationId="{00000000-0000-0000-0000-000000000000}"/>
          </ac:spMkLst>
        </pc:spChg>
        <pc:spChg chg="mod">
          <ac:chgData name="Marieke Drabbe" userId="b9b1a049-6b87-453c-9d4e-1b3ea0ffd634" providerId="ADAL" clId="{9C2EE3D4-E557-4A2E-B03F-98126F4B2D2A}" dt="2021-08-09T19:35:04.161" v="169" actId="14100"/>
          <ac:spMkLst>
            <pc:docMk/>
            <pc:sldMk cId="0" sldId="256"/>
            <ac:spMk id="14340" creationId="{00000000-0000-0000-0000-000000000000}"/>
          </ac:spMkLst>
        </pc:spChg>
        <pc:spChg chg="mod">
          <ac:chgData name="Marieke Drabbe" userId="b9b1a049-6b87-453c-9d4e-1b3ea0ffd634" providerId="ADAL" clId="{9C2EE3D4-E557-4A2E-B03F-98126F4B2D2A}" dt="2021-08-09T19:35:56.824" v="176" actId="1076"/>
          <ac:spMkLst>
            <pc:docMk/>
            <pc:sldMk cId="0" sldId="256"/>
            <ac:spMk id="14342" creationId="{00000000-0000-0000-0000-000000000000}"/>
          </ac:spMkLst>
        </pc:spChg>
        <pc:spChg chg="mod">
          <ac:chgData name="Marieke Drabbe" userId="b9b1a049-6b87-453c-9d4e-1b3ea0ffd634" providerId="ADAL" clId="{9C2EE3D4-E557-4A2E-B03F-98126F4B2D2A}" dt="2021-08-09T19:32:33.082" v="97" actId="404"/>
          <ac:spMkLst>
            <pc:docMk/>
            <pc:sldMk cId="0" sldId="256"/>
            <ac:spMk id="14344" creationId="{00000000-0000-0000-0000-000000000000}"/>
          </ac:spMkLst>
        </pc:spChg>
        <pc:spChg chg="mod">
          <ac:chgData name="Marieke Drabbe" userId="b9b1a049-6b87-453c-9d4e-1b3ea0ffd634" providerId="ADAL" clId="{9C2EE3D4-E557-4A2E-B03F-98126F4B2D2A}" dt="2021-08-09T19:36:52.397" v="185" actId="1076"/>
          <ac:spMkLst>
            <pc:docMk/>
            <pc:sldMk cId="0" sldId="256"/>
            <ac:spMk id="14346" creationId="{00000000-0000-0000-0000-000000000000}"/>
          </ac:spMkLst>
        </pc:spChg>
        <pc:spChg chg="mod">
          <ac:chgData name="Marieke Drabbe" userId="b9b1a049-6b87-453c-9d4e-1b3ea0ffd634" providerId="ADAL" clId="{9C2EE3D4-E557-4A2E-B03F-98126F4B2D2A}" dt="2021-08-09T19:35:44.110" v="175" actId="1076"/>
          <ac:spMkLst>
            <pc:docMk/>
            <pc:sldMk cId="0" sldId="256"/>
            <ac:spMk id="14348" creationId="{00000000-0000-0000-0000-000000000000}"/>
          </ac:spMkLst>
        </pc:spChg>
        <pc:picChg chg="del mod">
          <ac:chgData name="Marieke Drabbe" userId="b9b1a049-6b87-453c-9d4e-1b3ea0ffd634" providerId="ADAL" clId="{9C2EE3D4-E557-4A2E-B03F-98126F4B2D2A}" dt="2021-08-09T19:23:56.274" v="3" actId="478"/>
          <ac:picMkLst>
            <pc:docMk/>
            <pc:sldMk cId="0" sldId="256"/>
            <ac:picMk id="18" creationId="{00000000-0000-0000-0000-000000000000}"/>
          </ac:picMkLst>
        </pc:picChg>
        <pc:picChg chg="mod">
          <ac:chgData name="Marieke Drabbe" userId="b9b1a049-6b87-453c-9d4e-1b3ea0ffd634" providerId="ADAL" clId="{9C2EE3D4-E557-4A2E-B03F-98126F4B2D2A}" dt="2021-08-09T19:37:01.087" v="186" actId="1076"/>
          <ac:picMkLst>
            <pc:docMk/>
            <pc:sldMk cId="0" sldId="256"/>
            <ac:picMk id="19" creationId="{00000000-0000-0000-0000-000000000000}"/>
          </ac:picMkLst>
        </pc:picChg>
        <pc:picChg chg="mod">
          <ac:chgData name="Marieke Drabbe" userId="b9b1a049-6b87-453c-9d4e-1b3ea0ffd634" providerId="ADAL" clId="{9C2EE3D4-E557-4A2E-B03F-98126F4B2D2A}" dt="2021-08-09T19:35:31.605" v="174" actId="1076"/>
          <ac:picMkLst>
            <pc:docMk/>
            <pc:sldMk cId="0" sldId="256"/>
            <ac:picMk id="20" creationId="{00000000-0000-0000-0000-000000000000}"/>
          </ac:picMkLst>
        </pc:picChg>
        <pc:picChg chg="mod">
          <ac:chgData name="Marieke Drabbe" userId="b9b1a049-6b87-453c-9d4e-1b3ea0ffd634" providerId="ADAL" clId="{9C2EE3D4-E557-4A2E-B03F-98126F4B2D2A}" dt="2021-08-09T19:35:28.576" v="173" actId="1076"/>
          <ac:picMkLst>
            <pc:docMk/>
            <pc:sldMk cId="0" sldId="256"/>
            <ac:picMk id="22" creationId="{00000000-0000-0000-0000-000000000000}"/>
          </ac:picMkLst>
        </pc:picChg>
        <pc:picChg chg="mod">
          <ac:chgData name="Marieke Drabbe" userId="b9b1a049-6b87-453c-9d4e-1b3ea0ffd634" providerId="ADAL" clId="{9C2EE3D4-E557-4A2E-B03F-98126F4B2D2A}" dt="2021-08-09T19:36:07.620" v="178" actId="1076"/>
          <ac:picMkLst>
            <pc:docMk/>
            <pc:sldMk cId="0" sldId="256"/>
            <ac:picMk id="23" creationId="{00000000-0000-0000-0000-000000000000}"/>
          </ac:picMkLst>
        </pc:picChg>
        <pc:picChg chg="mod">
          <ac:chgData name="Marieke Drabbe" userId="b9b1a049-6b87-453c-9d4e-1b3ea0ffd634" providerId="ADAL" clId="{9C2EE3D4-E557-4A2E-B03F-98126F4B2D2A}" dt="2021-08-09T19:36:49.326" v="184" actId="1076"/>
          <ac:picMkLst>
            <pc:docMk/>
            <pc:sldMk cId="0" sldId="256"/>
            <ac:picMk id="24" creationId="{00000000-0000-0000-0000-000000000000}"/>
          </ac:picMkLst>
        </pc:picChg>
        <pc:picChg chg="mod">
          <ac:chgData name="Marieke Drabbe" userId="b9b1a049-6b87-453c-9d4e-1b3ea0ffd634" providerId="ADAL" clId="{9C2EE3D4-E557-4A2E-B03F-98126F4B2D2A}" dt="2021-08-09T19:36:43.832" v="183" actId="1076"/>
          <ac:picMkLst>
            <pc:docMk/>
            <pc:sldMk cId="0" sldId="256"/>
            <ac:picMk id="25" creationId="{00000000-0000-0000-0000-000000000000}"/>
          </ac:picMkLst>
        </pc:picChg>
        <pc:picChg chg="del mod">
          <ac:chgData name="Marieke Drabbe" userId="b9b1a049-6b87-453c-9d4e-1b3ea0ffd634" providerId="ADAL" clId="{9C2EE3D4-E557-4A2E-B03F-98126F4B2D2A}" dt="2021-08-09T19:27:18.209" v="59" actId="478"/>
          <ac:picMkLst>
            <pc:docMk/>
            <pc:sldMk cId="0" sldId="256"/>
            <ac:picMk id="1026" creationId="{00000000-0000-0000-0000-000000000000}"/>
          </ac:picMkLst>
        </pc:picChg>
      </pc:sldChg>
    </pc:docChg>
  </pc:docChgLst>
  <pc:docChgLst>
    <pc:chgData name="Gerjan de Ruiter" userId="a2531a62-2f4d-4e73-a7da-0a31b077d76f" providerId="ADAL" clId="{FFD0EAFD-4D00-4F55-8826-EFF0AA6632AE}"/>
    <pc:docChg chg="modSld modMainMaster modNotesMaster">
      <pc:chgData name="Gerjan de Ruiter" userId="a2531a62-2f4d-4e73-a7da-0a31b077d76f" providerId="ADAL" clId="{FFD0EAFD-4D00-4F55-8826-EFF0AA6632AE}" dt="2021-05-21T06:59:36.447" v="26" actId="1076"/>
      <pc:docMkLst>
        <pc:docMk/>
      </pc:docMkLst>
      <pc:sldChg chg="modSp mod modNotes">
        <pc:chgData name="Gerjan de Ruiter" userId="a2531a62-2f4d-4e73-a7da-0a31b077d76f" providerId="ADAL" clId="{FFD0EAFD-4D00-4F55-8826-EFF0AA6632AE}" dt="2021-05-21T06:59:36.447" v="26" actId="1076"/>
        <pc:sldMkLst>
          <pc:docMk/>
          <pc:sldMk cId="0" sldId="256"/>
        </pc:sldMkLst>
        <pc:spChg chg="mod">
          <ac:chgData name="Gerjan de Ruiter" userId="a2531a62-2f4d-4e73-a7da-0a31b077d76f" providerId="ADAL" clId="{FFD0EAFD-4D00-4F55-8826-EFF0AA6632AE}" dt="2021-05-21T06:58:23.660" v="2" actId="1076"/>
          <ac:spMkLst>
            <pc:docMk/>
            <pc:sldMk cId="0" sldId="256"/>
            <ac:spMk id="4" creationId="{00000000-0000-0000-0000-000000000000}"/>
          </ac:spMkLst>
        </pc:spChg>
        <pc:spChg chg="mod">
          <ac:chgData name="Gerjan de Ruiter" userId="a2531a62-2f4d-4e73-a7da-0a31b077d76f" providerId="ADAL" clId="{FFD0EAFD-4D00-4F55-8826-EFF0AA6632AE}" dt="2021-05-21T06:58:39.965" v="7" actId="14100"/>
          <ac:spMkLst>
            <pc:docMk/>
            <pc:sldMk cId="0" sldId="256"/>
            <ac:spMk id="17" creationId="{00000000-0000-0000-0000-000000000000}"/>
          </ac:spMkLst>
        </pc:spChg>
        <pc:spChg chg="mod">
          <ac:chgData name="Gerjan de Ruiter" userId="a2531a62-2f4d-4e73-a7da-0a31b077d76f" providerId="ADAL" clId="{FFD0EAFD-4D00-4F55-8826-EFF0AA6632AE}" dt="2021-05-21T06:59:14.935" v="17" actId="14100"/>
          <ac:spMkLst>
            <pc:docMk/>
            <pc:sldMk cId="0" sldId="256"/>
            <ac:spMk id="26" creationId="{00000000-0000-0000-0000-000000000000}"/>
          </ac:spMkLst>
        </pc:spChg>
        <pc:spChg chg="mod">
          <ac:chgData name="Gerjan de Ruiter" userId="a2531a62-2f4d-4e73-a7da-0a31b077d76f" providerId="ADAL" clId="{FFD0EAFD-4D00-4F55-8826-EFF0AA6632AE}" dt="2021-05-21T06:59:07.199" v="14" actId="14100"/>
          <ac:spMkLst>
            <pc:docMk/>
            <pc:sldMk cId="0" sldId="256"/>
            <ac:spMk id="14339" creationId="{00000000-0000-0000-0000-000000000000}"/>
          </ac:spMkLst>
        </pc:spChg>
        <pc:spChg chg="mod">
          <ac:chgData name="Gerjan de Ruiter" userId="a2531a62-2f4d-4e73-a7da-0a31b077d76f" providerId="ADAL" clId="{FFD0EAFD-4D00-4F55-8826-EFF0AA6632AE}" dt="2021-05-21T06:59:10.865" v="15" actId="14100"/>
          <ac:spMkLst>
            <pc:docMk/>
            <pc:sldMk cId="0" sldId="256"/>
            <ac:spMk id="14340" creationId="{00000000-0000-0000-0000-000000000000}"/>
          </ac:spMkLst>
        </pc:spChg>
        <pc:spChg chg="mod">
          <ac:chgData name="Gerjan de Ruiter" userId="a2531a62-2f4d-4e73-a7da-0a31b077d76f" providerId="ADAL" clId="{FFD0EAFD-4D00-4F55-8826-EFF0AA6632AE}" dt="2021-05-21T06:59:17.266" v="18" actId="14100"/>
          <ac:spMkLst>
            <pc:docMk/>
            <pc:sldMk cId="0" sldId="256"/>
            <ac:spMk id="14342" creationId="{00000000-0000-0000-0000-000000000000}"/>
          </ac:spMkLst>
        </pc:spChg>
        <pc:spChg chg="mod">
          <ac:chgData name="Gerjan de Ruiter" userId="a2531a62-2f4d-4e73-a7da-0a31b077d76f" providerId="ADAL" clId="{FFD0EAFD-4D00-4F55-8826-EFF0AA6632AE}" dt="2021-05-21T06:59:22.167" v="20" actId="14100"/>
          <ac:spMkLst>
            <pc:docMk/>
            <pc:sldMk cId="0" sldId="256"/>
            <ac:spMk id="14344" creationId="{00000000-0000-0000-0000-000000000000}"/>
          </ac:spMkLst>
        </pc:spChg>
        <pc:spChg chg="mod">
          <ac:chgData name="Gerjan de Ruiter" userId="a2531a62-2f4d-4e73-a7da-0a31b077d76f" providerId="ADAL" clId="{FFD0EAFD-4D00-4F55-8826-EFF0AA6632AE}" dt="2021-05-21T06:59:24.927" v="21" actId="14100"/>
          <ac:spMkLst>
            <pc:docMk/>
            <pc:sldMk cId="0" sldId="256"/>
            <ac:spMk id="14346" creationId="{00000000-0000-0000-0000-000000000000}"/>
          </ac:spMkLst>
        </pc:spChg>
        <pc:spChg chg="mod">
          <ac:chgData name="Gerjan de Ruiter" userId="a2531a62-2f4d-4e73-a7da-0a31b077d76f" providerId="ADAL" clId="{FFD0EAFD-4D00-4F55-8826-EFF0AA6632AE}" dt="2021-05-21T06:58:17.755" v="0"/>
          <ac:spMkLst>
            <pc:docMk/>
            <pc:sldMk cId="0" sldId="256"/>
            <ac:spMk id="14348" creationId="{00000000-0000-0000-0000-000000000000}"/>
          </ac:spMkLst>
        </pc:spChg>
        <pc:picChg chg="mod">
          <ac:chgData name="Gerjan de Ruiter" userId="a2531a62-2f4d-4e73-a7da-0a31b077d76f" providerId="ADAL" clId="{FFD0EAFD-4D00-4F55-8826-EFF0AA6632AE}" dt="2021-05-21T06:58:30.853" v="5" actId="14100"/>
          <ac:picMkLst>
            <pc:docMk/>
            <pc:sldMk cId="0" sldId="256"/>
            <ac:picMk id="18" creationId="{00000000-0000-0000-0000-000000000000}"/>
          </ac:picMkLst>
        </pc:picChg>
        <pc:picChg chg="mod">
          <ac:chgData name="Gerjan de Ruiter" userId="a2531a62-2f4d-4e73-a7da-0a31b077d76f" providerId="ADAL" clId="{FFD0EAFD-4D00-4F55-8826-EFF0AA6632AE}" dt="2021-05-21T06:58:43.981" v="8" actId="1076"/>
          <ac:picMkLst>
            <pc:docMk/>
            <pc:sldMk cId="0" sldId="256"/>
            <ac:picMk id="19" creationId="{00000000-0000-0000-0000-000000000000}"/>
          </ac:picMkLst>
        </pc:picChg>
        <pc:picChg chg="mod">
          <ac:chgData name="Gerjan de Ruiter" userId="a2531a62-2f4d-4e73-a7da-0a31b077d76f" providerId="ADAL" clId="{FFD0EAFD-4D00-4F55-8826-EFF0AA6632AE}" dt="2021-05-21T06:58:46.612" v="9" actId="1076"/>
          <ac:picMkLst>
            <pc:docMk/>
            <pc:sldMk cId="0" sldId="256"/>
            <ac:picMk id="20" creationId="{00000000-0000-0000-0000-000000000000}"/>
          </ac:picMkLst>
        </pc:picChg>
        <pc:picChg chg="mod">
          <ac:chgData name="Gerjan de Ruiter" userId="a2531a62-2f4d-4e73-a7da-0a31b077d76f" providerId="ADAL" clId="{FFD0EAFD-4D00-4F55-8826-EFF0AA6632AE}" dt="2021-05-21T06:58:48.861" v="10" actId="1076"/>
          <ac:picMkLst>
            <pc:docMk/>
            <pc:sldMk cId="0" sldId="256"/>
            <ac:picMk id="22" creationId="{00000000-0000-0000-0000-000000000000}"/>
          </ac:picMkLst>
        </pc:picChg>
        <pc:picChg chg="mod">
          <ac:chgData name="Gerjan de Ruiter" userId="a2531a62-2f4d-4e73-a7da-0a31b077d76f" providerId="ADAL" clId="{FFD0EAFD-4D00-4F55-8826-EFF0AA6632AE}" dt="2021-05-21T06:58:17.755" v="0"/>
          <ac:picMkLst>
            <pc:docMk/>
            <pc:sldMk cId="0" sldId="256"/>
            <ac:picMk id="23" creationId="{00000000-0000-0000-0000-000000000000}"/>
          </ac:picMkLst>
        </pc:picChg>
        <pc:picChg chg="mod">
          <ac:chgData name="Gerjan de Ruiter" userId="a2531a62-2f4d-4e73-a7da-0a31b077d76f" providerId="ADAL" clId="{FFD0EAFD-4D00-4F55-8826-EFF0AA6632AE}" dt="2021-05-21T06:58:17.755" v="0"/>
          <ac:picMkLst>
            <pc:docMk/>
            <pc:sldMk cId="0" sldId="256"/>
            <ac:picMk id="24" creationId="{00000000-0000-0000-0000-000000000000}"/>
          </ac:picMkLst>
        </pc:picChg>
        <pc:picChg chg="mod">
          <ac:chgData name="Gerjan de Ruiter" userId="a2531a62-2f4d-4e73-a7da-0a31b077d76f" providerId="ADAL" clId="{FFD0EAFD-4D00-4F55-8826-EFF0AA6632AE}" dt="2021-05-21T06:58:17.755" v="0"/>
          <ac:picMkLst>
            <pc:docMk/>
            <pc:sldMk cId="0" sldId="256"/>
            <ac:picMk id="25" creationId="{00000000-0000-0000-0000-000000000000}"/>
          </ac:picMkLst>
        </pc:picChg>
        <pc:picChg chg="mod">
          <ac:chgData name="Gerjan de Ruiter" userId="a2531a62-2f4d-4e73-a7da-0a31b077d76f" providerId="ADAL" clId="{FFD0EAFD-4D00-4F55-8826-EFF0AA6632AE}" dt="2021-05-21T06:59:36.447" v="26" actId="1076"/>
          <ac:picMkLst>
            <pc:docMk/>
            <pc:sldMk cId="0" sldId="256"/>
            <ac:picMk id="1026" creationId="{00000000-0000-0000-0000-000000000000}"/>
          </ac:picMkLst>
        </pc:picChg>
      </pc:sldChg>
      <pc:sldMasterChg chg="modSp modSldLayout">
        <pc:chgData name="Gerjan de Ruiter" userId="a2531a62-2f4d-4e73-a7da-0a31b077d76f" providerId="ADAL" clId="{FFD0EAFD-4D00-4F55-8826-EFF0AA6632AE}" dt="2021-05-21T06:58:17.755" v="0"/>
        <pc:sldMasterMkLst>
          <pc:docMk/>
          <pc:sldMasterMk cId="0" sldId="2147483648"/>
        </pc:sldMasterMkLst>
        <pc:spChg chg="mod">
          <ac:chgData name="Gerjan de Ruiter" userId="a2531a62-2f4d-4e73-a7da-0a31b077d76f" providerId="ADAL" clId="{FFD0EAFD-4D00-4F55-8826-EFF0AA6632AE}" dt="2021-05-21T06:58:17.755" v="0"/>
          <ac:spMkLst>
            <pc:docMk/>
            <pc:sldMasterMk cId="0" sldId="2147483648"/>
            <ac:spMk id="4" creationId="{00000000-0000-0000-0000-000000000000}"/>
          </ac:spMkLst>
        </pc:spChg>
        <pc:spChg chg="mod">
          <ac:chgData name="Gerjan de Ruiter" userId="a2531a62-2f4d-4e73-a7da-0a31b077d76f" providerId="ADAL" clId="{FFD0EAFD-4D00-4F55-8826-EFF0AA6632AE}" dt="2021-05-21T06:58:17.755" v="0"/>
          <ac:spMkLst>
            <pc:docMk/>
            <pc:sldMasterMk cId="0" sldId="2147483648"/>
            <ac:spMk id="5" creationId="{00000000-0000-0000-0000-000000000000}"/>
          </ac:spMkLst>
        </pc:spChg>
        <pc:spChg chg="mod">
          <ac:chgData name="Gerjan de Ruiter" userId="a2531a62-2f4d-4e73-a7da-0a31b077d76f" providerId="ADAL" clId="{FFD0EAFD-4D00-4F55-8826-EFF0AA6632AE}" dt="2021-05-21T06:58:17.755" v="0"/>
          <ac:spMkLst>
            <pc:docMk/>
            <pc:sldMasterMk cId="0" sldId="2147483648"/>
            <ac:spMk id="6" creationId="{00000000-0000-0000-0000-000000000000}"/>
          </ac:spMkLst>
        </pc:spChg>
        <pc:spChg chg="mod">
          <ac:chgData name="Gerjan de Ruiter" userId="a2531a62-2f4d-4e73-a7da-0a31b077d76f" providerId="ADAL" clId="{FFD0EAFD-4D00-4F55-8826-EFF0AA6632AE}" dt="2021-05-21T06:58:17.755" v="0"/>
          <ac:spMkLst>
            <pc:docMk/>
            <pc:sldMasterMk cId="0" sldId="2147483648"/>
            <ac:spMk id="1026" creationId="{00000000-0000-0000-0000-000000000000}"/>
          </ac:spMkLst>
        </pc:spChg>
        <pc:spChg chg="mod">
          <ac:chgData name="Gerjan de Ruiter" userId="a2531a62-2f4d-4e73-a7da-0a31b077d76f" providerId="ADAL" clId="{FFD0EAFD-4D00-4F55-8826-EFF0AA6632AE}" dt="2021-05-21T06:58:17.755" v="0"/>
          <ac:spMkLst>
            <pc:docMk/>
            <pc:sldMasterMk cId="0" sldId="2147483648"/>
            <ac:spMk id="1027" creationId="{00000000-0000-0000-0000-000000000000}"/>
          </ac:spMkLst>
        </pc:spChg>
        <pc:sldLayoutChg chg="modSp">
          <pc:chgData name="Gerjan de Ruiter" userId="a2531a62-2f4d-4e73-a7da-0a31b077d76f" providerId="ADAL" clId="{FFD0EAFD-4D00-4F55-8826-EFF0AA6632AE}" dt="2021-05-21T06:58:17.755" v="0"/>
          <pc:sldLayoutMkLst>
            <pc:docMk/>
            <pc:sldMasterMk cId="0" sldId="2147483648"/>
            <pc:sldLayoutMk cId="0" sldId="2147483649"/>
          </pc:sldLayoutMkLst>
          <pc:spChg chg="mod">
            <ac:chgData name="Gerjan de Ruiter" userId="a2531a62-2f4d-4e73-a7da-0a31b077d76f" providerId="ADAL" clId="{FFD0EAFD-4D00-4F55-8826-EFF0AA6632AE}" dt="2021-05-21T06:58:17.755" v="0"/>
            <ac:spMkLst>
              <pc:docMk/>
              <pc:sldMasterMk cId="0" sldId="2147483648"/>
              <pc:sldLayoutMk cId="0" sldId="2147483649"/>
              <ac:spMk id="2" creationId="{00000000-0000-0000-0000-000000000000}"/>
            </ac:spMkLst>
          </pc:spChg>
          <pc:spChg chg="mod">
            <ac:chgData name="Gerjan de Ruiter" userId="a2531a62-2f4d-4e73-a7da-0a31b077d76f" providerId="ADAL" clId="{FFD0EAFD-4D00-4F55-8826-EFF0AA6632AE}" dt="2021-05-21T06:58:17.755" v="0"/>
            <ac:spMkLst>
              <pc:docMk/>
              <pc:sldMasterMk cId="0" sldId="2147483648"/>
              <pc:sldLayoutMk cId="0" sldId="2147483649"/>
              <ac:spMk id="3" creationId="{00000000-0000-0000-0000-000000000000}"/>
            </ac:spMkLst>
          </pc:spChg>
        </pc:sldLayoutChg>
        <pc:sldLayoutChg chg="modSp">
          <pc:chgData name="Gerjan de Ruiter" userId="a2531a62-2f4d-4e73-a7da-0a31b077d76f" providerId="ADAL" clId="{FFD0EAFD-4D00-4F55-8826-EFF0AA6632AE}" dt="2021-05-21T06:58:17.755" v="0"/>
          <pc:sldLayoutMkLst>
            <pc:docMk/>
            <pc:sldMasterMk cId="0" sldId="2147483648"/>
            <pc:sldLayoutMk cId="0" sldId="2147483651"/>
          </pc:sldLayoutMkLst>
          <pc:spChg chg="mod">
            <ac:chgData name="Gerjan de Ruiter" userId="a2531a62-2f4d-4e73-a7da-0a31b077d76f" providerId="ADAL" clId="{FFD0EAFD-4D00-4F55-8826-EFF0AA6632AE}" dt="2021-05-21T06:58:17.755" v="0"/>
            <ac:spMkLst>
              <pc:docMk/>
              <pc:sldMasterMk cId="0" sldId="2147483648"/>
              <pc:sldLayoutMk cId="0" sldId="2147483651"/>
              <ac:spMk id="2" creationId="{00000000-0000-0000-0000-000000000000}"/>
            </ac:spMkLst>
          </pc:spChg>
          <pc:spChg chg="mod">
            <ac:chgData name="Gerjan de Ruiter" userId="a2531a62-2f4d-4e73-a7da-0a31b077d76f" providerId="ADAL" clId="{FFD0EAFD-4D00-4F55-8826-EFF0AA6632AE}" dt="2021-05-21T06:58:17.755" v="0"/>
            <ac:spMkLst>
              <pc:docMk/>
              <pc:sldMasterMk cId="0" sldId="2147483648"/>
              <pc:sldLayoutMk cId="0" sldId="2147483651"/>
              <ac:spMk id="3" creationId="{00000000-0000-0000-0000-000000000000}"/>
            </ac:spMkLst>
          </pc:spChg>
          <pc:spChg chg="mod">
            <ac:chgData name="Gerjan de Ruiter" userId="a2531a62-2f4d-4e73-a7da-0a31b077d76f" providerId="ADAL" clId="{FFD0EAFD-4D00-4F55-8826-EFF0AA6632AE}" dt="2021-05-21T06:58:17.755" v="0"/>
            <ac:spMkLst>
              <pc:docMk/>
              <pc:sldMasterMk cId="0" sldId="2147483648"/>
              <pc:sldLayoutMk cId="0" sldId="2147483651"/>
              <ac:spMk id="4" creationId="{00000000-0000-0000-0000-000000000000}"/>
            </ac:spMkLst>
          </pc:spChg>
        </pc:sldLayoutChg>
        <pc:sldLayoutChg chg="modSp">
          <pc:chgData name="Gerjan de Ruiter" userId="a2531a62-2f4d-4e73-a7da-0a31b077d76f" providerId="ADAL" clId="{FFD0EAFD-4D00-4F55-8826-EFF0AA6632AE}" dt="2021-05-21T06:58:17.755" v="0"/>
          <pc:sldLayoutMkLst>
            <pc:docMk/>
            <pc:sldMasterMk cId="0" sldId="2147483648"/>
            <pc:sldLayoutMk cId="0" sldId="2147483652"/>
          </pc:sldLayoutMkLst>
          <pc:spChg chg="mod">
            <ac:chgData name="Gerjan de Ruiter" userId="a2531a62-2f4d-4e73-a7da-0a31b077d76f" providerId="ADAL" clId="{FFD0EAFD-4D00-4F55-8826-EFF0AA6632AE}" dt="2021-05-21T06:58:17.755" v="0"/>
            <ac:spMkLst>
              <pc:docMk/>
              <pc:sldMasterMk cId="0" sldId="2147483648"/>
              <pc:sldLayoutMk cId="0" sldId="2147483652"/>
              <ac:spMk id="2" creationId="{00000000-0000-0000-0000-000000000000}"/>
            </ac:spMkLst>
          </pc:spChg>
          <pc:spChg chg="mod">
            <ac:chgData name="Gerjan de Ruiter" userId="a2531a62-2f4d-4e73-a7da-0a31b077d76f" providerId="ADAL" clId="{FFD0EAFD-4D00-4F55-8826-EFF0AA6632AE}" dt="2021-05-21T06:58:17.755" v="0"/>
            <ac:spMkLst>
              <pc:docMk/>
              <pc:sldMasterMk cId="0" sldId="2147483648"/>
              <pc:sldLayoutMk cId="0" sldId="2147483652"/>
              <ac:spMk id="3" creationId="{00000000-0000-0000-0000-000000000000}"/>
            </ac:spMkLst>
          </pc:spChg>
          <pc:spChg chg="mod">
            <ac:chgData name="Gerjan de Ruiter" userId="a2531a62-2f4d-4e73-a7da-0a31b077d76f" providerId="ADAL" clId="{FFD0EAFD-4D00-4F55-8826-EFF0AA6632AE}" dt="2021-05-21T06:58:17.755" v="0"/>
            <ac:spMkLst>
              <pc:docMk/>
              <pc:sldMasterMk cId="0" sldId="2147483648"/>
              <pc:sldLayoutMk cId="0" sldId="2147483652"/>
              <ac:spMk id="4" creationId="{00000000-0000-0000-0000-000000000000}"/>
            </ac:spMkLst>
          </pc:spChg>
        </pc:sldLayoutChg>
        <pc:sldLayoutChg chg="modSp">
          <pc:chgData name="Gerjan de Ruiter" userId="a2531a62-2f4d-4e73-a7da-0a31b077d76f" providerId="ADAL" clId="{FFD0EAFD-4D00-4F55-8826-EFF0AA6632AE}" dt="2021-05-21T06:58:17.755" v="0"/>
          <pc:sldLayoutMkLst>
            <pc:docMk/>
            <pc:sldMasterMk cId="0" sldId="2147483648"/>
            <pc:sldLayoutMk cId="0" sldId="2147483655"/>
          </pc:sldLayoutMkLst>
          <pc:spChg chg="mod">
            <ac:chgData name="Gerjan de Ruiter" userId="a2531a62-2f4d-4e73-a7da-0a31b077d76f" providerId="ADAL" clId="{FFD0EAFD-4D00-4F55-8826-EFF0AA6632AE}" dt="2021-05-21T06:58:17.755" v="0"/>
            <ac:spMkLst>
              <pc:docMk/>
              <pc:sldMasterMk cId="0" sldId="2147483648"/>
              <pc:sldLayoutMk cId="0" sldId="2147483655"/>
              <ac:spMk id="3" creationId="{00000000-0000-0000-0000-000000000000}"/>
            </ac:spMkLst>
          </pc:spChg>
          <pc:spChg chg="mod">
            <ac:chgData name="Gerjan de Ruiter" userId="a2531a62-2f4d-4e73-a7da-0a31b077d76f" providerId="ADAL" clId="{FFD0EAFD-4D00-4F55-8826-EFF0AA6632AE}" dt="2021-05-21T06:58:17.755" v="0"/>
            <ac:spMkLst>
              <pc:docMk/>
              <pc:sldMasterMk cId="0" sldId="2147483648"/>
              <pc:sldLayoutMk cId="0" sldId="2147483655"/>
              <ac:spMk id="4" creationId="{00000000-0000-0000-0000-000000000000}"/>
            </ac:spMkLst>
          </pc:spChg>
          <pc:spChg chg="mod">
            <ac:chgData name="Gerjan de Ruiter" userId="a2531a62-2f4d-4e73-a7da-0a31b077d76f" providerId="ADAL" clId="{FFD0EAFD-4D00-4F55-8826-EFF0AA6632AE}" dt="2021-05-21T06:58:17.755" v="0"/>
            <ac:spMkLst>
              <pc:docMk/>
              <pc:sldMasterMk cId="0" sldId="2147483648"/>
              <pc:sldLayoutMk cId="0" sldId="2147483655"/>
              <ac:spMk id="5" creationId="{00000000-0000-0000-0000-000000000000}"/>
            </ac:spMkLst>
          </pc:spChg>
          <pc:spChg chg="mod">
            <ac:chgData name="Gerjan de Ruiter" userId="a2531a62-2f4d-4e73-a7da-0a31b077d76f" providerId="ADAL" clId="{FFD0EAFD-4D00-4F55-8826-EFF0AA6632AE}" dt="2021-05-21T06:58:17.755" v="0"/>
            <ac:spMkLst>
              <pc:docMk/>
              <pc:sldMasterMk cId="0" sldId="2147483648"/>
              <pc:sldLayoutMk cId="0" sldId="2147483655"/>
              <ac:spMk id="6" creationId="{00000000-0000-0000-0000-000000000000}"/>
            </ac:spMkLst>
          </pc:spChg>
        </pc:sldLayoutChg>
        <pc:sldLayoutChg chg="modSp">
          <pc:chgData name="Gerjan de Ruiter" userId="a2531a62-2f4d-4e73-a7da-0a31b077d76f" providerId="ADAL" clId="{FFD0EAFD-4D00-4F55-8826-EFF0AA6632AE}" dt="2021-05-21T06:58:17.755" v="0"/>
          <pc:sldLayoutMkLst>
            <pc:docMk/>
            <pc:sldMasterMk cId="0" sldId="2147483648"/>
            <pc:sldLayoutMk cId="0" sldId="2147483656"/>
          </pc:sldLayoutMkLst>
          <pc:spChg chg="mod">
            <ac:chgData name="Gerjan de Ruiter" userId="a2531a62-2f4d-4e73-a7da-0a31b077d76f" providerId="ADAL" clId="{FFD0EAFD-4D00-4F55-8826-EFF0AA6632AE}" dt="2021-05-21T06:58:17.755" v="0"/>
            <ac:spMkLst>
              <pc:docMk/>
              <pc:sldMasterMk cId="0" sldId="2147483648"/>
              <pc:sldLayoutMk cId="0" sldId="2147483656"/>
              <ac:spMk id="3" creationId="{00000000-0000-0000-0000-000000000000}"/>
            </ac:spMkLst>
          </pc:spChg>
          <pc:spChg chg="mod">
            <ac:chgData name="Gerjan de Ruiter" userId="a2531a62-2f4d-4e73-a7da-0a31b077d76f" providerId="ADAL" clId="{FFD0EAFD-4D00-4F55-8826-EFF0AA6632AE}" dt="2021-05-21T06:58:17.755" v="0"/>
            <ac:spMkLst>
              <pc:docMk/>
              <pc:sldMasterMk cId="0" sldId="2147483648"/>
              <pc:sldLayoutMk cId="0" sldId="2147483656"/>
              <ac:spMk id="4" creationId="{00000000-0000-0000-0000-000000000000}"/>
            </ac:spMkLst>
          </pc:spChg>
        </pc:sldLayoutChg>
        <pc:sldLayoutChg chg="modSp">
          <pc:chgData name="Gerjan de Ruiter" userId="a2531a62-2f4d-4e73-a7da-0a31b077d76f" providerId="ADAL" clId="{FFD0EAFD-4D00-4F55-8826-EFF0AA6632AE}" dt="2021-05-21T06:58:17.755" v="0"/>
          <pc:sldLayoutMkLst>
            <pc:docMk/>
            <pc:sldMasterMk cId="0" sldId="2147483648"/>
            <pc:sldLayoutMk cId="0" sldId="2147483657"/>
          </pc:sldLayoutMkLst>
          <pc:spChg chg="mod">
            <ac:chgData name="Gerjan de Ruiter" userId="a2531a62-2f4d-4e73-a7da-0a31b077d76f" providerId="ADAL" clId="{FFD0EAFD-4D00-4F55-8826-EFF0AA6632AE}" dt="2021-05-21T06:58:17.755" v="0"/>
            <ac:spMkLst>
              <pc:docMk/>
              <pc:sldMasterMk cId="0" sldId="2147483648"/>
              <pc:sldLayoutMk cId="0" sldId="2147483657"/>
              <ac:spMk id="2" creationId="{00000000-0000-0000-0000-000000000000}"/>
            </ac:spMkLst>
          </pc:spChg>
          <pc:spChg chg="mod">
            <ac:chgData name="Gerjan de Ruiter" userId="a2531a62-2f4d-4e73-a7da-0a31b077d76f" providerId="ADAL" clId="{FFD0EAFD-4D00-4F55-8826-EFF0AA6632AE}" dt="2021-05-21T06:58:17.755" v="0"/>
            <ac:spMkLst>
              <pc:docMk/>
              <pc:sldMasterMk cId="0" sldId="2147483648"/>
              <pc:sldLayoutMk cId="0" sldId="2147483657"/>
              <ac:spMk id="3" creationId="{00000000-0000-0000-0000-000000000000}"/>
            </ac:spMkLst>
          </pc:spChg>
        </pc:sldLayoutChg>
        <pc:sldLayoutChg chg="modSp">
          <pc:chgData name="Gerjan de Ruiter" userId="a2531a62-2f4d-4e73-a7da-0a31b077d76f" providerId="ADAL" clId="{FFD0EAFD-4D00-4F55-8826-EFF0AA6632AE}" dt="2021-05-21T06:58:17.755" v="0"/>
          <pc:sldLayoutMkLst>
            <pc:docMk/>
            <pc:sldMasterMk cId="0" sldId="2147483648"/>
            <pc:sldLayoutMk cId="0" sldId="2147483659"/>
          </pc:sldLayoutMkLst>
          <pc:spChg chg="mod">
            <ac:chgData name="Gerjan de Ruiter" userId="a2531a62-2f4d-4e73-a7da-0a31b077d76f" providerId="ADAL" clId="{FFD0EAFD-4D00-4F55-8826-EFF0AA6632AE}" dt="2021-05-21T06:58:17.755" v="0"/>
            <ac:spMkLst>
              <pc:docMk/>
              <pc:sldMasterMk cId="0" sldId="2147483648"/>
              <pc:sldLayoutMk cId="0" sldId="2147483659"/>
              <ac:spMk id="2" creationId="{00000000-0000-0000-0000-000000000000}"/>
            </ac:spMkLst>
          </pc:spChg>
          <pc:spChg chg="mod">
            <ac:chgData name="Gerjan de Ruiter" userId="a2531a62-2f4d-4e73-a7da-0a31b077d76f" providerId="ADAL" clId="{FFD0EAFD-4D00-4F55-8826-EFF0AA6632AE}" dt="2021-05-21T06:58:17.755" v="0"/>
            <ac:spMkLst>
              <pc:docMk/>
              <pc:sldMasterMk cId="0" sldId="2147483648"/>
              <pc:sldLayoutMk cId="0" sldId="2147483659"/>
              <ac:spMk id="3" creationId="{00000000-0000-0000-0000-000000000000}"/>
            </ac:spMkLst>
          </pc:spChg>
        </pc:sldLayoutChg>
      </pc:sldMasterChg>
    </pc:docChg>
  </pc:docChgLst>
  <pc:docChgLst>
    <pc:chgData name="Thomas Noordeloos" userId="7c446670-7459-44eb-8c93-60d80c060528" providerId="ADAL" clId="{5FD69327-5BB1-4952-9F48-D9A2C524F15F}"/>
    <pc:docChg chg="modSld">
      <pc:chgData name="Thomas Noordeloos" userId="7c446670-7459-44eb-8c93-60d80c060528" providerId="ADAL" clId="{5FD69327-5BB1-4952-9F48-D9A2C524F15F}" dt="2021-04-22T13:34:42.035" v="9" actId="20577"/>
      <pc:docMkLst>
        <pc:docMk/>
      </pc:docMkLst>
      <pc:sldChg chg="modSp mod">
        <pc:chgData name="Thomas Noordeloos" userId="7c446670-7459-44eb-8c93-60d80c060528" providerId="ADAL" clId="{5FD69327-5BB1-4952-9F48-D9A2C524F15F}" dt="2021-04-22T13:34:42.035" v="9" actId="20577"/>
        <pc:sldMkLst>
          <pc:docMk/>
          <pc:sldMk cId="0" sldId="256"/>
        </pc:sldMkLst>
        <pc:spChg chg="mod">
          <ac:chgData name="Thomas Noordeloos" userId="7c446670-7459-44eb-8c93-60d80c060528" providerId="ADAL" clId="{5FD69327-5BB1-4952-9F48-D9A2C524F15F}" dt="2021-04-22T13:34:42.035" v="9" actId="20577"/>
          <ac:spMkLst>
            <pc:docMk/>
            <pc:sldMk cId="0" sldId="256"/>
            <ac:spMk id="14342" creationId="{00000000-0000-0000-0000-000000000000}"/>
          </ac:spMkLst>
        </pc:spChg>
        <pc:spChg chg="mod">
          <ac:chgData name="Thomas Noordeloos" userId="7c446670-7459-44eb-8c93-60d80c060528" providerId="ADAL" clId="{5FD69327-5BB1-4952-9F48-D9A2C524F15F}" dt="2021-04-22T13:32:54.529" v="3" actId="20577"/>
          <ac:spMkLst>
            <pc:docMk/>
            <pc:sldMk cId="0" sldId="256"/>
            <ac:spMk id="14348" creationId="{00000000-0000-0000-0000-000000000000}"/>
          </ac:spMkLst>
        </pc:spChg>
      </pc:sldChg>
    </pc:docChg>
  </pc:docChgLst>
  <pc:docChgLst>
    <pc:chgData name="Thomas Noordeloos" userId="7c446670-7459-44eb-8c93-60d80c060528" providerId="ADAL" clId="{6A69F23E-093D-4D8B-A65D-6C4B6C2E3F6B}"/>
    <pc:docChg chg="undo custSel modSld">
      <pc:chgData name="Thomas Noordeloos" userId="7c446670-7459-44eb-8c93-60d80c060528" providerId="ADAL" clId="{6A69F23E-093D-4D8B-A65D-6C4B6C2E3F6B}" dt="2021-05-12T15:25:56.735" v="12" actId="20577"/>
      <pc:docMkLst>
        <pc:docMk/>
      </pc:docMkLst>
      <pc:sldChg chg="modSp mod">
        <pc:chgData name="Thomas Noordeloos" userId="7c446670-7459-44eb-8c93-60d80c060528" providerId="ADAL" clId="{6A69F23E-093D-4D8B-A65D-6C4B6C2E3F6B}" dt="2021-05-12T15:25:56.735" v="12" actId="20577"/>
        <pc:sldMkLst>
          <pc:docMk/>
          <pc:sldMk cId="0" sldId="256"/>
        </pc:sldMkLst>
        <pc:spChg chg="mod">
          <ac:chgData name="Thomas Noordeloos" userId="7c446670-7459-44eb-8c93-60d80c060528" providerId="ADAL" clId="{6A69F23E-093D-4D8B-A65D-6C4B6C2E3F6B}" dt="2021-05-12T15:25:56.735" v="12" actId="20577"/>
          <ac:spMkLst>
            <pc:docMk/>
            <pc:sldMk cId="0" sldId="256"/>
            <ac:spMk id="14342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56737" y="0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388E9ECD-6405-44DE-9E53-7B955851BC2F}" type="datetimeFigureOut">
              <a:rPr lang="nl-NL"/>
              <a:pPr>
                <a:defRPr/>
              </a:pPr>
              <a:t>21-4-2022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6125"/>
            <a:ext cx="6624638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nl-NL" noProof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0879" y="4721940"/>
            <a:ext cx="5447030" cy="44734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noProof="0"/>
              <a:t>Klik om de modelstijlen te bewerken</a:t>
            </a:r>
          </a:p>
          <a:p>
            <a:pPr lvl="1"/>
            <a:r>
              <a:rPr lang="nl-NL" noProof="0"/>
              <a:t>Tweede niveau</a:t>
            </a:r>
          </a:p>
          <a:p>
            <a:pPr lvl="2"/>
            <a:r>
              <a:rPr lang="nl-NL" noProof="0"/>
              <a:t>Derde niveau</a:t>
            </a:r>
          </a:p>
          <a:p>
            <a:pPr lvl="3"/>
            <a:r>
              <a:rPr lang="nl-NL" noProof="0"/>
              <a:t>Vierde niveau</a:t>
            </a:r>
          </a:p>
          <a:p>
            <a:pPr lvl="4"/>
            <a:r>
              <a:rPr lang="nl-NL" noProof="0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442154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56737" y="9442154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8DA1466-8AD2-43AF-AC58-1E27EE4C921F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2142993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jdelijke aanduiding voor dia-afbeelding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92075" y="746125"/>
            <a:ext cx="6624638" cy="37274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nl-NL" dirty="0"/>
          </a:p>
        </p:txBody>
      </p:sp>
      <p:sp>
        <p:nvSpPr>
          <p:cNvPr id="15363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2ACFFE4-AE8B-499D-916C-0C6C9F16697B}" type="slidenum">
              <a:rPr lang="nl-NL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989148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het opmaakprofiel van de modelondertitel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C0CB79-0957-4442-91FC-2F3137F49DB6}" type="datetimeFigureOut">
              <a:rPr lang="nl-NL"/>
              <a:pPr>
                <a:defRPr/>
              </a:pPr>
              <a:t>21-4-2022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A25EDC-6C7A-4BB4-925F-4F3A77E712BA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D89DC1-8CD2-49D4-B559-EBDAC5DA6E75}" type="datetimeFigureOut">
              <a:rPr lang="nl-NL"/>
              <a:pPr>
                <a:defRPr/>
              </a:pPr>
              <a:t>21-4-2022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9D9DB4-A07C-412A-BDC9-1742DFB6B82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ED79E0-8DBF-4DEB-970C-2DBC66EA06CC}" type="datetimeFigureOut">
              <a:rPr lang="nl-NL"/>
              <a:pPr>
                <a:defRPr/>
              </a:pPr>
              <a:t>21-4-2022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A57F21-5C84-4CBA-8009-7B1FCDDFE6DA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02C50C-F525-4971-94D3-88F90DA7164A}" type="datetimeFigureOut">
              <a:rPr lang="nl-NL"/>
              <a:pPr>
                <a:defRPr/>
              </a:pPr>
              <a:t>21-4-2022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3CDCCE-DF12-4EEB-9E84-7DCBDD2901F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52FC6F-3B7C-4F67-9678-CE1BF2F50575}" type="datetimeFigureOut">
              <a:rPr lang="nl-NL"/>
              <a:pPr>
                <a:defRPr/>
              </a:pPr>
              <a:t>21-4-2022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0105A9-6D46-4D7A-B6B2-D64D6A53EC0E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E0494-4530-4C4A-8AB5-FD341F136C01}" type="datetimeFigureOut">
              <a:rPr lang="nl-NL"/>
              <a:pPr>
                <a:defRPr/>
              </a:pPr>
              <a:t>21-4-2022</a:t>
            </a:fld>
            <a:endParaRPr lang="nl-NL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52D4C8-0455-4A27-8EA1-9E318755D197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B0262D-55BC-4AC2-95F3-83A49ABA819C}" type="datetimeFigureOut">
              <a:rPr lang="nl-NL"/>
              <a:pPr>
                <a:defRPr/>
              </a:pPr>
              <a:t>21-4-2022</a:t>
            </a:fld>
            <a:endParaRPr lang="nl-NL"/>
          </a:p>
        </p:txBody>
      </p:sp>
      <p:sp>
        <p:nvSpPr>
          <p:cNvPr id="8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35DB68-4EB5-4D55-BFB5-3B4A363F94DC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C5E995-2385-4803-99AB-106C5D64AB74}" type="datetimeFigureOut">
              <a:rPr lang="nl-NL"/>
              <a:pPr>
                <a:defRPr/>
              </a:pPr>
              <a:t>21-4-2022</a:t>
            </a:fld>
            <a:endParaRPr lang="nl-NL"/>
          </a:p>
        </p:txBody>
      </p:sp>
      <p:sp>
        <p:nvSpPr>
          <p:cNvPr id="4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6128C9-1CCC-459E-94F5-FC4F97B600E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C2A378-9ED8-4E77-AB48-0CBCEE8E6B34}" type="datetimeFigureOut">
              <a:rPr lang="nl-NL"/>
              <a:pPr>
                <a:defRPr/>
              </a:pPr>
              <a:t>21-4-2022</a:t>
            </a:fld>
            <a:endParaRPr lang="nl-NL"/>
          </a:p>
        </p:txBody>
      </p:sp>
      <p:sp>
        <p:nvSpPr>
          <p:cNvPr id="3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765DB3-8282-4222-9933-9FC7E21E9AE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D63ECB-8479-41F6-A826-62E5D4300F4C}" type="datetimeFigureOut">
              <a:rPr lang="nl-NL"/>
              <a:pPr>
                <a:defRPr/>
              </a:pPr>
              <a:t>21-4-2022</a:t>
            </a:fld>
            <a:endParaRPr lang="nl-NL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159CA9-36B1-4A53-AB43-2D107809232C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34C7C0-04D9-431C-87BE-C2B8B012A994}" type="datetimeFigureOut">
              <a:rPr lang="nl-NL"/>
              <a:pPr>
                <a:defRPr/>
              </a:pPr>
              <a:t>21-4-2022</a:t>
            </a:fld>
            <a:endParaRPr lang="nl-NL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28056B-B8AF-4C06-8C9F-CC7D3C8B12FC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jdelijke aanduiding voor titel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de stijl te bewerken</a:t>
            </a:r>
          </a:p>
        </p:txBody>
      </p:sp>
      <p:sp>
        <p:nvSpPr>
          <p:cNvPr id="1027" name="Tijdelijke aanduiding voor tekst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2C2D7A5-6971-4C1E-8DAF-E01E4A5FD6A8}" type="datetimeFigureOut">
              <a:rPr lang="nl-NL"/>
              <a:pPr>
                <a:defRPr/>
              </a:pPr>
              <a:t>21-4-2022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00DEF0D-D9F2-44A1-B5FD-C85DB236A053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1.JP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11" Type="http://schemas.openxmlformats.org/officeDocument/2006/relationships/image" Target="../media/image7.png"/><Relationship Id="rId5" Type="http://schemas.openxmlformats.org/officeDocument/2006/relationships/hyperlink" Target="http://www.edugis.nl/" TargetMode="External"/><Relationship Id="rId10" Type="http://schemas.openxmlformats.org/officeDocument/2006/relationships/image" Target="../media/image6.png"/><Relationship Id="rId4" Type="http://schemas.openxmlformats.org/officeDocument/2006/relationships/hyperlink" Target="http://www.buurtmonitor.nl/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1147398" y="717376"/>
            <a:ext cx="4948602" cy="104644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nl-NL" sz="1200" b="1" dirty="0">
                <a:solidFill>
                  <a:srgbClr val="FF0000"/>
                </a:solidFill>
                <a:ea typeface="Calibri" pitchFamily="34" charset="0"/>
                <a:cs typeface="Arial" charset="0"/>
              </a:rPr>
              <a:t>Leerdoelen</a:t>
            </a:r>
          </a:p>
          <a:p>
            <a:r>
              <a:rPr lang="nl-NL" sz="1200" dirty="0">
                <a:latin typeface="+mn-lt"/>
                <a:ea typeface="Calibri" pitchFamily="34" charset="0"/>
                <a:cs typeface="Arial" panose="020B0604020202020204" pitchFamily="34" charset="0"/>
              </a:rPr>
              <a:t>Na het maken van dit leerarrangement kun je: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nl-NL" sz="1200" dirty="0">
                <a:latin typeface="+mn-lt"/>
                <a:ea typeface="Calibri" pitchFamily="34" charset="0"/>
                <a:cs typeface="Arial" panose="020B0604020202020204" pitchFamily="34" charset="0"/>
              </a:rPr>
              <a:t>Wensen van de opdrachtgever in kaart brengen 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nl-NL" sz="1200" dirty="0">
                <a:latin typeface="+mn-lt"/>
                <a:ea typeface="Calibri" pitchFamily="34" charset="0"/>
                <a:cs typeface="Arial" panose="020B0604020202020204" pitchFamily="34" charset="0"/>
              </a:rPr>
              <a:t>Een inventarisatie maken van het plangebied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nl-NL" sz="1200" dirty="0">
                <a:latin typeface="+mn-lt"/>
                <a:ea typeface="Calibri" pitchFamily="34" charset="0"/>
                <a:cs typeface="Arial" panose="020B0604020202020204" pitchFamily="34" charset="0"/>
              </a:rPr>
              <a:t>Beschikbare bronnen raadplegen en informatie verwerken</a:t>
            </a: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1143754" y="1908940"/>
            <a:ext cx="4952246" cy="233910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eaLnBrk="0" hangingPunct="0"/>
            <a:r>
              <a:rPr lang="nl-NL" sz="1200" b="1" dirty="0">
                <a:solidFill>
                  <a:srgbClr val="FF000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Leerproduct</a:t>
            </a:r>
            <a:r>
              <a:rPr lang="nl-NL" sz="1400" b="1" dirty="0">
                <a:solidFill>
                  <a:srgbClr val="FF000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	</a:t>
            </a:r>
            <a:r>
              <a:rPr lang="nl-NL" sz="1100" b="1" dirty="0">
                <a:ea typeface="Calibri" pitchFamily="34" charset="0"/>
                <a:cs typeface="Arial" charset="0"/>
              </a:rPr>
              <a:t>		</a:t>
            </a:r>
          </a:p>
          <a:p>
            <a:pPr eaLnBrk="0" hangingPunct="0"/>
            <a:r>
              <a:rPr lang="nl-NL" sz="1200" dirty="0">
                <a:latin typeface="+mj-lt"/>
                <a:ea typeface="Calibri" pitchFamily="34" charset="0"/>
                <a:cs typeface="Arial" charset="0"/>
              </a:rPr>
              <a:t>Een verslag met daarin: </a:t>
            </a:r>
          </a:p>
          <a:p>
            <a:pPr marL="171450" indent="-171450" eaLnBrk="0" hangingPunct="0">
              <a:buFontTx/>
              <a:buChar char="-"/>
            </a:pPr>
            <a:r>
              <a:rPr lang="nl-NL" sz="1200" dirty="0">
                <a:latin typeface="+mj-lt"/>
                <a:ea typeface="Calibri" pitchFamily="34" charset="0"/>
                <a:cs typeface="Arial" charset="0"/>
              </a:rPr>
              <a:t>Wensen van de opdrachtgever</a:t>
            </a:r>
          </a:p>
          <a:p>
            <a:pPr marL="171450" indent="-171450" eaLnBrk="0" hangingPunct="0">
              <a:buFontTx/>
              <a:buChar char="-"/>
            </a:pPr>
            <a:r>
              <a:rPr lang="nl-NL" sz="1200" dirty="0">
                <a:latin typeface="+mj-lt"/>
                <a:ea typeface="Calibri" pitchFamily="34" charset="0"/>
                <a:cs typeface="Arial" charset="0"/>
              </a:rPr>
              <a:t>Zelfgemaakte kaart van het plangebied </a:t>
            </a:r>
          </a:p>
          <a:p>
            <a:pPr marL="171450" indent="-171450" eaLnBrk="0" hangingPunct="0">
              <a:buFontTx/>
              <a:buChar char="-"/>
            </a:pPr>
            <a:r>
              <a:rPr lang="nl-NL" sz="1200" dirty="0">
                <a:latin typeface="+mj-lt"/>
                <a:ea typeface="Calibri" pitchFamily="34" charset="0"/>
                <a:cs typeface="Arial" charset="0"/>
              </a:rPr>
              <a:t>Informatie over de locatie op het gebied van: grondsoort, flora, fauna, infrastructuur en historie </a:t>
            </a:r>
          </a:p>
          <a:p>
            <a:pPr marL="171450" indent="-171450" eaLnBrk="0" hangingPunct="0">
              <a:buFontTx/>
              <a:buChar char="-"/>
            </a:pPr>
            <a:r>
              <a:rPr lang="nl-NL" sz="1200" dirty="0">
                <a:latin typeface="+mj-lt"/>
                <a:ea typeface="Calibri" pitchFamily="34" charset="0"/>
                <a:cs typeface="Arial" charset="0"/>
              </a:rPr>
              <a:t>Inventarisatie van de eerste ideeën op het gebied van : </a:t>
            </a:r>
          </a:p>
          <a:p>
            <a:pPr marL="628650" lvl="1" indent="-171450" eaLnBrk="0" hangingPunct="0">
              <a:buFontTx/>
              <a:buChar char="-"/>
            </a:pPr>
            <a:r>
              <a:rPr lang="nl-NL" sz="1200" dirty="0">
                <a:latin typeface="+mj-lt"/>
                <a:ea typeface="Calibri" pitchFamily="34" charset="0"/>
                <a:cs typeface="Arial" charset="0"/>
              </a:rPr>
              <a:t>Mogelijkheden op gebied van recreatie;</a:t>
            </a:r>
          </a:p>
          <a:p>
            <a:pPr marL="628650" lvl="1" indent="-171450" eaLnBrk="0" hangingPunct="0">
              <a:buFontTx/>
              <a:buChar char="-"/>
            </a:pPr>
            <a:r>
              <a:rPr lang="nl-NL" sz="1200" dirty="0">
                <a:latin typeface="+mj-lt"/>
                <a:ea typeface="Calibri" pitchFamily="34" charset="0"/>
                <a:cs typeface="Arial" charset="0"/>
              </a:rPr>
              <a:t>Duurzaamheid op gebied van water &amp; energie;</a:t>
            </a:r>
          </a:p>
          <a:p>
            <a:pPr marL="628650" lvl="1" indent="-171450" eaLnBrk="0" hangingPunct="0">
              <a:buFontTx/>
              <a:buChar char="-"/>
            </a:pPr>
            <a:r>
              <a:rPr lang="nl-NL" sz="1200" dirty="0">
                <a:latin typeface="+mj-lt"/>
                <a:ea typeface="Calibri" pitchFamily="34" charset="0"/>
                <a:cs typeface="Arial" charset="0"/>
              </a:rPr>
              <a:t>hoe een gezonde leefstijl gestimuleerd kan worden; </a:t>
            </a:r>
          </a:p>
          <a:p>
            <a:pPr marL="628650" lvl="1" indent="-171450" eaLnBrk="0" hangingPunct="0">
              <a:buFontTx/>
              <a:buChar char="-"/>
            </a:pPr>
            <a:r>
              <a:rPr lang="nl-NL" sz="1200" dirty="0">
                <a:latin typeface="+mj-lt"/>
                <a:ea typeface="Calibri" pitchFamily="34" charset="0"/>
                <a:cs typeface="Arial" charset="0"/>
              </a:rPr>
              <a:t>het vergroten van de leefbaarheid in het gebied.</a:t>
            </a:r>
          </a:p>
          <a:p>
            <a:pPr marL="628650" lvl="1" indent="-171450" eaLnBrk="0" hangingPunct="0">
              <a:buFontTx/>
              <a:buChar char="-"/>
            </a:pPr>
            <a:r>
              <a:rPr lang="nl-NL" sz="1200" dirty="0">
                <a:latin typeface="+mj-lt"/>
                <a:ea typeface="Calibri" pitchFamily="34" charset="0"/>
                <a:cs typeface="Arial" charset="0"/>
              </a:rPr>
              <a:t>het optimaliseren van reststromen</a:t>
            </a: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7436246" y="534328"/>
            <a:ext cx="4044241" cy="230832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nl-NL" sz="1200" b="1" dirty="0">
                <a:solidFill>
                  <a:srgbClr val="FF0000"/>
                </a:solidFill>
                <a:ea typeface="Calibri" pitchFamily="34" charset="0"/>
                <a:cs typeface="Arial" charset="0"/>
              </a:rPr>
              <a:t>Samenwerken</a:t>
            </a:r>
            <a:endParaRPr lang="nl-NL" sz="1200" dirty="0">
              <a:solidFill>
                <a:srgbClr val="FF0000"/>
              </a:solidFill>
              <a:ea typeface="Calibri" pitchFamily="34" charset="0"/>
              <a:cs typeface="Arial" charset="0"/>
            </a:endParaRPr>
          </a:p>
          <a:p>
            <a:pPr lvl="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nl-NL" sz="1200" dirty="0">
                <a:latin typeface="+mj-lt"/>
                <a:ea typeface="Calibri" pitchFamily="34" charset="0"/>
                <a:cs typeface="Arial" panose="020B0604020202020204" pitchFamily="34" charset="0"/>
              </a:rPr>
              <a:t>Dit product maak je met je groepje.</a:t>
            </a:r>
          </a:p>
          <a:p>
            <a:pPr lvl="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nl-NL" sz="1200" dirty="0">
                <a:latin typeface="+mj-lt"/>
                <a:ea typeface="Calibri" pitchFamily="34" charset="0"/>
                <a:cs typeface="Arial" panose="020B0604020202020204" pitchFamily="34" charset="0"/>
              </a:rPr>
              <a:t>Lever je product in via Teams</a:t>
            </a:r>
          </a:p>
          <a:p>
            <a:pPr lvl="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nl-NL" sz="1200" dirty="0">
                <a:latin typeface="+mj-lt"/>
                <a:ea typeface="Calibri" pitchFamily="34" charset="0"/>
                <a:cs typeface="Arial" panose="020B0604020202020204" pitchFamily="34" charset="0"/>
              </a:rPr>
              <a:t>Je wordt een groepje feedback </a:t>
            </a:r>
            <a:r>
              <a:rPr lang="nl-NL" sz="1200" dirty="0" err="1">
                <a:latin typeface="+mj-lt"/>
                <a:ea typeface="Calibri" pitchFamily="34" charset="0"/>
                <a:cs typeface="Arial" panose="020B0604020202020204" pitchFamily="34" charset="0"/>
              </a:rPr>
              <a:t>friends</a:t>
            </a:r>
            <a:r>
              <a:rPr lang="nl-NL" sz="1200" dirty="0">
                <a:latin typeface="+mj-lt"/>
                <a:ea typeface="Calibri" pitchFamily="34" charset="0"/>
                <a:cs typeface="Arial" panose="020B0604020202020204" pitchFamily="34" charset="0"/>
              </a:rPr>
              <a:t> geplaatst</a:t>
            </a:r>
          </a:p>
          <a:p>
            <a:pPr lvl="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nl-NL" sz="1200" dirty="0">
                <a:latin typeface="+mj-lt"/>
                <a:ea typeface="Calibri" pitchFamily="34" charset="0"/>
                <a:cs typeface="Arial" panose="020B0604020202020204" pitchFamily="34" charset="0"/>
              </a:rPr>
              <a:t>Geef feedback op de producten van anderen en ontvang feedback</a:t>
            </a:r>
          </a:p>
          <a:p>
            <a:pPr lvl="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nl-NL" sz="1200" dirty="0">
                <a:latin typeface="+mj-lt"/>
                <a:cs typeface="Arial" panose="020B0604020202020204" pitchFamily="34" charset="0"/>
              </a:rPr>
              <a:t>Beschrijf in je reflectieverslag hoe je het feedback geven ervaren hebt.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endParaRPr lang="nl-NL" sz="1200" dirty="0">
              <a:latin typeface="+mj-lt"/>
              <a:cs typeface="Arial" panose="020B0604020202020204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nl-NL" sz="1200" dirty="0">
                <a:latin typeface="+mj-lt"/>
                <a:cs typeface="Arial" panose="020B0604020202020204" pitchFamily="34" charset="0"/>
              </a:rPr>
              <a:t>Intro LA = woensdag 11 mei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nl-NL" sz="1200" dirty="0">
                <a:latin typeface="+mj-lt"/>
                <a:cs typeface="Arial" panose="020B0604020202020204" pitchFamily="34" charset="0"/>
              </a:rPr>
              <a:t>Deadline vrijdag 20 mei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nl-NL" sz="1200" dirty="0">
                <a:latin typeface="+mj-lt"/>
                <a:cs typeface="Arial" panose="020B0604020202020204" pitchFamily="34" charset="0"/>
              </a:rPr>
              <a:t>Feedbackfriends woensdag 1 juni </a:t>
            </a:r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7436245" y="2998113"/>
            <a:ext cx="4044241" cy="8617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nl-NL" sz="1200" b="1" dirty="0">
                <a:solidFill>
                  <a:srgbClr val="FF0000"/>
                </a:solidFill>
                <a:ea typeface="Calibri" pitchFamily="34" charset="0"/>
                <a:cs typeface="Arial" charset="0"/>
              </a:rPr>
              <a:t>Bijeenkomsten</a:t>
            </a:r>
            <a:r>
              <a:rPr lang="nl-NL" sz="1100" b="1" dirty="0">
                <a:ea typeface="Calibri" pitchFamily="34" charset="0"/>
                <a:cs typeface="Arial" charset="0"/>
              </a:rPr>
              <a:t>		</a:t>
            </a:r>
            <a:endParaRPr lang="nl-NL" sz="1100" dirty="0">
              <a:ea typeface="Calibri" pitchFamily="34" charset="0"/>
              <a:cs typeface="Arial" charset="0"/>
            </a:endParaRP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200" dirty="0">
                <a:latin typeface="+mj-lt"/>
                <a:ea typeface="Calibri" pitchFamily="34" charset="0"/>
                <a:cs typeface="Arial" charset="0"/>
              </a:rPr>
              <a:t>IBS lessen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200" dirty="0">
                <a:latin typeface="+mj-lt"/>
                <a:ea typeface="Calibri" pitchFamily="34" charset="0"/>
                <a:cs typeface="Arial" charset="0"/>
              </a:rPr>
              <a:t>Bezoek locatie (indien mogelijk)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200" dirty="0">
                <a:latin typeface="+mj-lt"/>
                <a:ea typeface="Calibri" pitchFamily="34" charset="0"/>
                <a:cs typeface="Arial" charset="0"/>
              </a:rPr>
              <a:t>Projecturen </a:t>
            </a:r>
          </a:p>
        </p:txBody>
      </p:sp>
      <p:sp>
        <p:nvSpPr>
          <p:cNvPr id="14346" name="Rectangle 8"/>
          <p:cNvSpPr>
            <a:spLocks noChangeArrowheads="1"/>
          </p:cNvSpPr>
          <p:nvPr/>
        </p:nvSpPr>
        <p:spPr bwMode="auto">
          <a:xfrm>
            <a:off x="7436246" y="4102897"/>
            <a:ext cx="4044241" cy="74481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defTabSz="457200">
              <a:lnSpc>
                <a:spcPct val="80000"/>
              </a:lnSpc>
              <a:spcBef>
                <a:spcPct val="50000"/>
              </a:spcBef>
              <a:tabLst>
                <a:tab pos="176213" algn="l"/>
                <a:tab pos="1163638" algn="l"/>
              </a:tabLst>
            </a:pPr>
            <a:r>
              <a:rPr lang="nl-NL" sz="1200" b="1" dirty="0">
                <a:solidFill>
                  <a:srgbClr val="FF0000"/>
                </a:solidFill>
                <a:ea typeface="Calibri" pitchFamily="34" charset="0"/>
                <a:cs typeface="Arial" charset="0"/>
              </a:rPr>
              <a:t>Bronnen</a:t>
            </a:r>
            <a:endParaRPr lang="nl-NL" sz="1200" b="1" dirty="0">
              <a:solidFill>
                <a:srgbClr val="0070C0"/>
              </a:solidFill>
              <a:ea typeface="Calibri" pitchFamily="34" charset="0"/>
              <a:cs typeface="Arial" charset="0"/>
            </a:endParaRPr>
          </a:p>
          <a:p>
            <a:pPr marL="285750" indent="-285750" defTabSz="457200">
              <a:lnSpc>
                <a:spcPct val="80000"/>
              </a:lnSpc>
              <a:spcBef>
                <a:spcPct val="50000"/>
              </a:spcBef>
              <a:buFont typeface="Arial" panose="020B0604020202020204" pitchFamily="34" charset="0"/>
              <a:buChar char="•"/>
              <a:tabLst>
                <a:tab pos="176213" algn="l"/>
                <a:tab pos="1163638" algn="l"/>
              </a:tabLst>
            </a:pPr>
            <a:r>
              <a:rPr lang="nl-NL" sz="1200" dirty="0">
                <a:hlinkClick r:id="rId4"/>
              </a:rPr>
              <a:t>http://www.buurtmonitor.nl</a:t>
            </a:r>
            <a:endParaRPr lang="nl-NL" sz="1200" dirty="0"/>
          </a:p>
          <a:p>
            <a:pPr marL="285750" indent="-285750" defTabSz="457200">
              <a:lnSpc>
                <a:spcPct val="80000"/>
              </a:lnSpc>
              <a:spcBef>
                <a:spcPct val="50000"/>
              </a:spcBef>
              <a:buFont typeface="Arial" panose="020B0604020202020204" pitchFamily="34" charset="0"/>
              <a:buChar char="•"/>
              <a:tabLst>
                <a:tab pos="176213" algn="l"/>
                <a:tab pos="1163638" algn="l"/>
              </a:tabLst>
            </a:pPr>
            <a:r>
              <a:rPr lang="nl-NL" sz="1200" dirty="0">
                <a:ea typeface="Calibri" pitchFamily="34" charset="0"/>
                <a:cs typeface="Arial" charset="0"/>
                <a:hlinkClick r:id="rId5"/>
              </a:rPr>
              <a:t>http://www.edugis.nl</a:t>
            </a:r>
            <a:endParaRPr lang="nl-NL" sz="1200" dirty="0">
              <a:ea typeface="Calibri" pitchFamily="34" charset="0"/>
              <a:cs typeface="Arial" charset="0"/>
            </a:endParaRPr>
          </a:p>
        </p:txBody>
      </p:sp>
      <p:sp>
        <p:nvSpPr>
          <p:cNvPr id="14348" name="Tekstvak 23"/>
          <p:cNvSpPr txBox="1">
            <a:spLocks noChangeArrowheads="1"/>
          </p:cNvSpPr>
          <p:nvPr/>
        </p:nvSpPr>
        <p:spPr bwMode="auto">
          <a:xfrm>
            <a:off x="1143754" y="147025"/>
            <a:ext cx="914895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nl-NL" sz="2400" dirty="0">
                <a:latin typeface="Arial" panose="020B0604020202020204" pitchFamily="34" charset="0"/>
                <a:cs typeface="Arial" panose="020B0604020202020204" pitchFamily="34" charset="0"/>
              </a:rPr>
              <a:t>2122 IRG LA1 Inventarisatie opdracht en plangebied</a:t>
            </a:r>
          </a:p>
        </p:txBody>
      </p:sp>
      <p:pic>
        <p:nvPicPr>
          <p:cNvPr id="19" name="Afbeelding 18"/>
          <p:cNvPicPr>
            <a:picLocks noChangeAspect="1"/>
          </p:cNvPicPr>
          <p:nvPr/>
        </p:nvPicPr>
        <p:blipFill rotWithShape="1">
          <a:blip r:embed="rId6" cstate="print"/>
          <a:srcRect l="21805" r="10840"/>
          <a:stretch/>
        </p:blipFill>
        <p:spPr>
          <a:xfrm>
            <a:off x="617740" y="717376"/>
            <a:ext cx="365691" cy="503851"/>
          </a:xfrm>
          <a:prstGeom prst="rect">
            <a:avLst/>
          </a:prstGeom>
        </p:spPr>
      </p:pic>
      <p:pic>
        <p:nvPicPr>
          <p:cNvPr id="20" name="Afbeelding 19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46868" y="1966742"/>
            <a:ext cx="336563" cy="410721"/>
          </a:xfrm>
          <a:prstGeom prst="rect">
            <a:avLst/>
          </a:prstGeom>
        </p:spPr>
      </p:pic>
      <p:pic>
        <p:nvPicPr>
          <p:cNvPr id="22" name="Afbeelding 21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619531" y="4400509"/>
            <a:ext cx="363900" cy="568913"/>
          </a:xfrm>
          <a:prstGeom prst="rect">
            <a:avLst/>
          </a:prstGeom>
        </p:spPr>
      </p:pic>
      <p:pic>
        <p:nvPicPr>
          <p:cNvPr id="23" name="Afbeelding 22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6859247" y="703605"/>
            <a:ext cx="447500" cy="305114"/>
          </a:xfrm>
          <a:prstGeom prst="rect">
            <a:avLst/>
          </a:prstGeom>
        </p:spPr>
      </p:pic>
      <p:pic>
        <p:nvPicPr>
          <p:cNvPr id="24" name="Afbeelding 23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6895079" y="4099584"/>
            <a:ext cx="426075" cy="414073"/>
          </a:xfrm>
          <a:prstGeom prst="rect">
            <a:avLst/>
          </a:prstGeom>
        </p:spPr>
      </p:pic>
      <p:pic>
        <p:nvPicPr>
          <p:cNvPr id="25" name="Afbeelding 24"/>
          <p:cNvPicPr>
            <a:picLocks noChangeAspect="1"/>
          </p:cNvPicPr>
          <p:nvPr/>
        </p:nvPicPr>
        <p:blipFill rotWithShape="1">
          <a:blip r:embed="rId11" cstate="print"/>
          <a:srcRect l="17050" t="33024" r="61669" b="30375"/>
          <a:stretch/>
        </p:blipFill>
        <p:spPr>
          <a:xfrm>
            <a:off x="6884877" y="2998113"/>
            <a:ext cx="396240" cy="383141"/>
          </a:xfrm>
          <a:prstGeom prst="rect">
            <a:avLst/>
          </a:prstGeom>
        </p:spPr>
      </p:pic>
      <p:sp>
        <p:nvSpPr>
          <p:cNvPr id="26" name="Rectangle 4"/>
          <p:cNvSpPr>
            <a:spLocks noChangeArrowheads="1"/>
          </p:cNvSpPr>
          <p:nvPr/>
        </p:nvSpPr>
        <p:spPr bwMode="auto">
          <a:xfrm>
            <a:off x="1147430" y="4400509"/>
            <a:ext cx="4948569" cy="178510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eaLnBrk="0" hangingPunct="0"/>
            <a:r>
              <a:rPr lang="nl-NL" sz="1200" b="1" dirty="0">
                <a:solidFill>
                  <a:srgbClr val="FF0000"/>
                </a:solidFill>
                <a:ea typeface="Calibri" pitchFamily="34" charset="0"/>
                <a:cs typeface="Arial" charset="0"/>
              </a:rPr>
              <a:t>Leerpad	</a:t>
            </a:r>
            <a:r>
              <a:rPr lang="nl-NL" sz="1400" b="1" dirty="0">
                <a:solidFill>
                  <a:srgbClr val="FF0000"/>
                </a:solidFill>
                <a:ea typeface="Calibri" pitchFamily="34" charset="0"/>
                <a:cs typeface="Arial" charset="0"/>
              </a:rPr>
              <a:t>	</a:t>
            </a:r>
            <a:r>
              <a:rPr lang="nl-NL" sz="1200" b="1" dirty="0">
                <a:ea typeface="Calibri" pitchFamily="34" charset="0"/>
                <a:cs typeface="Arial" charset="0"/>
              </a:rPr>
              <a:t>	</a:t>
            </a:r>
            <a:br>
              <a:rPr lang="nl-NL" sz="1200" dirty="0">
                <a:ea typeface="Calibri" pitchFamily="34" charset="0"/>
                <a:cs typeface="Arial" charset="0"/>
              </a:rPr>
            </a:br>
            <a:r>
              <a:rPr lang="nl-NL" sz="1200" dirty="0">
                <a:ea typeface="Calibri" pitchFamily="34" charset="0"/>
                <a:cs typeface="Arial" charset="0"/>
              </a:rPr>
              <a:t>- </a:t>
            </a:r>
            <a:r>
              <a:rPr lang="nl-NL" sz="1200" dirty="0">
                <a:latin typeface="+mj-lt"/>
                <a:ea typeface="Calibri" pitchFamily="34" charset="0"/>
                <a:cs typeface="Arial" charset="0"/>
              </a:rPr>
              <a:t>Ga op zoek naar informatie over bovengenoemde onderwerpen.</a:t>
            </a:r>
            <a:br>
              <a:rPr lang="nl-NL" sz="1200" dirty="0">
                <a:latin typeface="+mj-lt"/>
                <a:ea typeface="Calibri" pitchFamily="34" charset="0"/>
                <a:cs typeface="Arial" charset="0"/>
              </a:rPr>
            </a:br>
            <a:r>
              <a:rPr lang="nl-NL" sz="1200" dirty="0">
                <a:latin typeface="+mj-lt"/>
                <a:ea typeface="Calibri" pitchFamily="34" charset="0"/>
                <a:cs typeface="Arial" charset="0"/>
              </a:rPr>
              <a:t>- Gebruik beschikbare bronnen om informatieve afbeeldingen te kunnen maken en vinden. Je kunt ook eigen gemaakte foto’s van het gebied in je verslag gebruiken.</a:t>
            </a:r>
            <a:br>
              <a:rPr lang="nl-NL" sz="1200" dirty="0">
                <a:latin typeface="+mj-lt"/>
                <a:ea typeface="Calibri" pitchFamily="34" charset="0"/>
                <a:cs typeface="Arial" charset="0"/>
              </a:rPr>
            </a:br>
            <a:r>
              <a:rPr lang="nl-NL" sz="1200" dirty="0">
                <a:latin typeface="+mj-lt"/>
                <a:ea typeface="Calibri" pitchFamily="34" charset="0"/>
                <a:cs typeface="Arial" charset="0"/>
              </a:rPr>
              <a:t>- Maak een kaart van het plangebied. Denk aan de schaal. </a:t>
            </a:r>
          </a:p>
          <a:p>
            <a:pPr eaLnBrk="0" hangingPunct="0"/>
            <a:r>
              <a:rPr lang="nl-NL" sz="1200" dirty="0">
                <a:latin typeface="+mj-lt"/>
                <a:ea typeface="Calibri" pitchFamily="34" charset="0"/>
                <a:cs typeface="Arial" charset="0"/>
              </a:rPr>
              <a:t>- Zoek vergelijkbare initiatieven in Nederland om inspiratie op te doen voor het ontwerp. </a:t>
            </a:r>
          </a:p>
          <a:p>
            <a:pPr eaLnBrk="0" hangingPunct="0"/>
            <a:r>
              <a:rPr lang="nl-NL" sz="1200" b="1" dirty="0">
                <a:latin typeface="+mj-lt"/>
                <a:ea typeface="Calibri" pitchFamily="34" charset="0"/>
                <a:cs typeface="Arial" charset="0"/>
              </a:rPr>
              <a:t>Maak veel gebruik van afbeeldingen om je verhaal te ondersteunen.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58E09137C68A74EA55321485504F917" ma:contentTypeVersion="14" ma:contentTypeDescription="Een nieuw document maken." ma:contentTypeScope="" ma:versionID="a3c3b2d2316bbff68d369b35dcdb8578">
  <xsd:schema xmlns:xsd="http://www.w3.org/2001/XMLSchema" xmlns:xs="http://www.w3.org/2001/XMLSchema" xmlns:p="http://schemas.microsoft.com/office/2006/metadata/properties" xmlns:ns2="2c4f0c93-2979-4f27-aab2-70de95932352" xmlns:ns3="c6f82ce1-f6df-49a5-8b49-cf8409a27aa4" targetNamespace="http://schemas.microsoft.com/office/2006/metadata/properties" ma:root="true" ma:fieldsID="0dc031163889b163ad3cab64943a7718" ns2:_="" ns3:_="">
    <xsd:import namespace="2c4f0c93-2979-4f27-aab2-70de95932352"/>
    <xsd:import namespace="c6f82ce1-f6df-49a5-8b49-cf8409a27aa4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LengthInSeconds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4f0c93-2979-4f27-aab2-70de9593235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SearchPeopleOnly="false" ma:SharePointGroup="0" ma:internalName="SharedWithUsers" ma:readOnly="true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f82ce1-f6df-49a5-8b49-cf8409a27aa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5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BBDA9D3-C337-4A88-9512-31E2BC19247F}">
  <ds:schemaRefs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elements/1.1/"/>
    <ds:schemaRef ds:uri="http://purl.org/dc/dcmitype/"/>
    <ds:schemaRef ds:uri="2c4f0c93-2979-4f27-aab2-70de95932352"/>
    <ds:schemaRef ds:uri="http://schemas.microsoft.com/office/2006/metadata/properties"/>
    <ds:schemaRef ds:uri="http://schemas.openxmlformats.org/package/2006/metadata/core-properties"/>
    <ds:schemaRef ds:uri="c6f82ce1-f6df-49a5-8b49-cf8409a27aa4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E00AAB0A-9CB1-4369-8C87-14A280AF892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c4f0c93-2979-4f27-aab2-70de95932352"/>
    <ds:schemaRef ds:uri="c6f82ce1-f6df-49a5-8b49-cf8409a27aa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55374C0-4235-4311-AFEC-7094CF87829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502</TotalTime>
  <Words>286</Words>
  <Application>Microsoft Office PowerPoint</Application>
  <PresentationFormat>Breedbeeld</PresentationFormat>
  <Paragraphs>38</Paragraphs>
  <Slides>1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Office-thema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vaka</dc:creator>
  <cp:lastModifiedBy>Pascalle Cup</cp:lastModifiedBy>
  <cp:revision>184</cp:revision>
  <cp:lastPrinted>2022-04-10T09:39:22Z</cp:lastPrinted>
  <dcterms:created xsi:type="dcterms:W3CDTF">2010-03-30T09:26:20Z</dcterms:created>
  <dcterms:modified xsi:type="dcterms:W3CDTF">2022-04-21T12:36:10Z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0x010100858E09137C68A74EA55321485504F917</vt:lpwstr>
  </property>
  <property fmtid="{D5CDD505-2E9C-101B-9397-08002B2CF9AE}" pid="3" name="_ExtendedDescription">
    <vt:lpwstr/>
  </property>
  <property fmtid="{D5CDD505-2E9C-101B-9397-08002B2CF9AE}" pid="4" name="TriggerFlowInfo">
    <vt:lpwstr/>
  </property>
</Properties>
</file>